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59" r:id="rId2"/>
    <p:sldId id="260" r:id="rId3"/>
    <p:sldId id="262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06" autoAdjust="0"/>
    <p:restoredTop sz="70014" autoAdjust="0"/>
  </p:normalViewPr>
  <p:slideViewPr>
    <p:cSldViewPr snapToGrid="0">
      <p:cViewPr varScale="1">
        <p:scale>
          <a:sx n="49" d="100"/>
          <a:sy n="49" d="100"/>
        </p:scale>
        <p:origin x="29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B837C-68D4-4DF7-9508-C51803C2FC14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376AEB-4EC1-46E4-9F40-D95508CAB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795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AEB-4EC1-46E4-9F40-D95508CABB3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773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AEB-4EC1-46E4-9F40-D95508CABB3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57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AEB-4EC1-46E4-9F40-D95508CABB3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445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AEB-4EC1-46E4-9F40-D95508CABB3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892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754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4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53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263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21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617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74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72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895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727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99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583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9097" y="2166364"/>
            <a:ext cx="5998227" cy="1739347"/>
          </a:xfrm>
        </p:spPr>
        <p:txBody>
          <a:bodyPr>
            <a:normAutofit/>
          </a:bodyPr>
          <a:lstStyle/>
          <a:p>
            <a:pPr algn="r" hangingPunct="0"/>
            <a:r>
              <a:rPr lang="en-US" sz="4000" b="1" dirty="0" smtClean="0"/>
              <a:t>Eliciting data </a:t>
            </a:r>
            <a:br>
              <a:rPr lang="en-US" sz="4000" b="1" dirty="0" smtClean="0"/>
            </a:br>
            <a:r>
              <a:rPr lang="en-US" sz="4000" b="1" dirty="0" smtClean="0"/>
              <a:t>from human participants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dirty="0" smtClean="0"/>
              <a:t>Janet Salmons, PhD</a:t>
            </a:r>
            <a:endParaRPr lang="en-US" sz="2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17220"/>
            <a:ext cx="4282440" cy="5532120"/>
          </a:xfrm>
          <a:prstGeom prst="rect">
            <a:avLst/>
          </a:prstGeom>
          <a:effectLst>
            <a:glow rad="190500">
              <a:srgbClr val="0070C0">
                <a:alpha val="40000"/>
              </a:srgbClr>
            </a:glow>
          </a:effectLst>
        </p:spPr>
      </p:pic>
    </p:spTree>
    <p:extLst>
      <p:ext uri="{BB962C8B-B14F-4D97-AF65-F5344CB8AC3E}">
        <p14:creationId xmlns:p14="http://schemas.microsoft.com/office/powerpoint/2010/main" val="3258297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What Does It Mean to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Elicit Data online?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32" y="2249818"/>
            <a:ext cx="5955527" cy="39748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TextBox 11"/>
          <p:cNvSpPr txBox="1"/>
          <p:nvPr/>
        </p:nvSpPr>
        <p:spPr>
          <a:xfrm>
            <a:off x="6548332" y="2381166"/>
            <a:ext cx="552558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Online elicitation in 1-1 or group interviews can occur through and with </a:t>
            </a:r>
          </a:p>
          <a:p>
            <a:r>
              <a:rPr lang="en-US" sz="3600" dirty="0" smtClean="0"/>
              <a:t>a wide range of information and communications technologies(ICTs).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1509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options for eliciting data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347" y="2101080"/>
            <a:ext cx="10563223" cy="4232483"/>
          </a:xfrm>
        </p:spPr>
      </p:pic>
    </p:spTree>
    <p:extLst>
      <p:ext uri="{BB962C8B-B14F-4D97-AF65-F5344CB8AC3E}">
        <p14:creationId xmlns:p14="http://schemas.microsoft.com/office/powerpoint/2010/main" val="1358024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4570864" cy="1508760"/>
          </a:xfrm>
        </p:spPr>
        <p:txBody>
          <a:bodyPr/>
          <a:lstStyle/>
          <a:p>
            <a:pPr hangingPunct="0"/>
            <a:r>
              <a:rPr lang="en-US" b="1" dirty="0" smtClean="0"/>
              <a:t>Collect data with Questions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576" y="2011680"/>
            <a:ext cx="6139543" cy="4206240"/>
          </a:xfrm>
        </p:spPr>
        <p:txBody>
          <a:bodyPr>
            <a:noAutofit/>
          </a:bodyPr>
          <a:lstStyle/>
          <a:p>
            <a:pPr hangingPunct="0"/>
            <a:r>
              <a:rPr lang="en-US" sz="3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Structured:</a:t>
            </a:r>
            <a:r>
              <a:rPr lang="en-US" sz="32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dirty="0"/>
              <a:t>All questions are articulated in advance.</a:t>
            </a:r>
          </a:p>
          <a:p>
            <a:pPr hangingPunct="0"/>
            <a:r>
              <a:rPr lang="en-US" sz="3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Semi-structured:</a:t>
            </a:r>
            <a:r>
              <a:rPr lang="en-US" sz="32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dirty="0"/>
              <a:t>Main questions are articulated in advance, follow-up questions are determined during the interview when more details are needed.</a:t>
            </a:r>
          </a:p>
          <a:p>
            <a:pPr hangingPunct="0"/>
            <a:r>
              <a:rPr lang="en-US" sz="3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Unstructured:</a:t>
            </a:r>
            <a:r>
              <a:rPr lang="en-US" sz="32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dirty="0"/>
              <a:t>Questions determined during the interview.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754" y="352457"/>
            <a:ext cx="4715693" cy="617327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419702" y="6525728"/>
            <a:ext cx="8961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Typology of E-Interview Structures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0054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1348</TotalTime>
  <Words>87</Words>
  <Application>Microsoft Office PowerPoint</Application>
  <PresentationFormat>Widescreen</PresentationFormat>
  <Paragraphs>15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Corbel</vt:lpstr>
      <vt:lpstr>Wingdings</vt:lpstr>
      <vt:lpstr>Banded</vt:lpstr>
      <vt:lpstr>Eliciting data  from human participants</vt:lpstr>
      <vt:lpstr>What Does It Mean to  Elicit Data online?</vt:lpstr>
      <vt:lpstr>options for eliciting data</vt:lpstr>
      <vt:lpstr>Collect data with Questions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</dc:title>
  <dc:creator>Janet Salmons</dc:creator>
  <cp:lastModifiedBy>Janet Salmons</cp:lastModifiedBy>
  <cp:revision>54</cp:revision>
  <dcterms:created xsi:type="dcterms:W3CDTF">2015-07-21T12:29:00Z</dcterms:created>
  <dcterms:modified xsi:type="dcterms:W3CDTF">2015-11-19T13:35:04Z</dcterms:modified>
</cp:coreProperties>
</file>